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96" r:id="rId5"/>
    <p:sldId id="299" r:id="rId6"/>
    <p:sldId id="259" r:id="rId7"/>
    <p:sldId id="300" r:id="rId8"/>
    <p:sldId id="303" r:id="rId9"/>
    <p:sldId id="304" r:id="rId10"/>
    <p:sldId id="258" r:id="rId11"/>
    <p:sldId id="301" r:id="rId12"/>
    <p:sldId id="260" r:id="rId13"/>
    <p:sldId id="312" r:id="rId14"/>
    <p:sldId id="313" r:id="rId15"/>
    <p:sldId id="315" r:id="rId16"/>
    <p:sldId id="314" r:id="rId17"/>
    <p:sldId id="302" r:id="rId18"/>
    <p:sldId id="261" r:id="rId19"/>
    <p:sldId id="262" r:id="rId20"/>
    <p:sldId id="286" r:id="rId21"/>
    <p:sldId id="316" r:id="rId22"/>
    <p:sldId id="284" r:id="rId23"/>
    <p:sldId id="324" r:id="rId24"/>
    <p:sldId id="305" r:id="rId25"/>
    <p:sldId id="311" r:id="rId26"/>
    <p:sldId id="307" r:id="rId27"/>
    <p:sldId id="309" r:id="rId28"/>
    <p:sldId id="310" r:id="rId29"/>
    <p:sldId id="306" r:id="rId30"/>
    <p:sldId id="308" r:id="rId31"/>
    <p:sldId id="264" r:id="rId32"/>
    <p:sldId id="320" r:id="rId33"/>
    <p:sldId id="317" r:id="rId34"/>
    <p:sldId id="326" r:id="rId35"/>
    <p:sldId id="325" r:id="rId36"/>
    <p:sldId id="318" r:id="rId37"/>
    <p:sldId id="265" r:id="rId38"/>
    <p:sldId id="321" r:id="rId39"/>
    <p:sldId id="322" r:id="rId40"/>
    <p:sldId id="323" r:id="rId41"/>
    <p:sldId id="274" r:id="rId42"/>
    <p:sldId id="319" r:id="rId43"/>
    <p:sldId id="289" r:id="rId44"/>
    <p:sldId id="294" r:id="rId45"/>
    <p:sldId id="281" r:id="rId46"/>
    <p:sldId id="292" r:id="rId47"/>
    <p:sldId id="273" r:id="rId48"/>
    <p:sldId id="283" r:id="rId49"/>
    <p:sldId id="298" r:id="rId50"/>
    <p:sldId id="28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97B142-6275-484D-8C2C-5AA6CD456E94}" type="datetimeFigureOut">
              <a:rPr lang="en-GB" smtClean="0"/>
              <a:t>26/11/2021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EF95D3-2B36-414F-B210-A4CD4391688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844" y="2492896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Amar </a:t>
            </a:r>
            <a:r>
              <a:rPr lang="en-IN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Seva</a:t>
            </a: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IN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Sangam</a:t>
            </a: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Tour of campus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 descr="C:\Users\admin\Downloads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42" y="332656"/>
            <a:ext cx="6384156" cy="159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ASSA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36" y="4833811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5892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Office Building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776864" cy="5156999"/>
          </a:xfrm>
        </p:spPr>
      </p:pic>
    </p:spTree>
    <p:extLst>
      <p:ext uri="{BB962C8B-B14F-4D97-AF65-F5344CB8AC3E}">
        <p14:creationId xmlns:p14="http://schemas.microsoft.com/office/powerpoint/2010/main" val="19585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715000"/>
            <a:ext cx="7200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Secretary Office Building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0" y="731838"/>
            <a:ext cx="7556796" cy="4857402"/>
          </a:xfrm>
        </p:spPr>
      </p:pic>
    </p:spTree>
    <p:extLst>
      <p:ext uri="{BB962C8B-B14F-4D97-AF65-F5344CB8AC3E}">
        <p14:creationId xmlns:p14="http://schemas.microsoft.com/office/powerpoint/2010/main" val="31221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Hon. Secretary Office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560839" cy="5040560"/>
          </a:xfrm>
        </p:spPr>
      </p:pic>
    </p:spTree>
    <p:extLst>
      <p:ext uri="{BB962C8B-B14F-4D97-AF65-F5344CB8AC3E}">
        <p14:creationId xmlns:p14="http://schemas.microsoft.com/office/powerpoint/2010/main" val="21288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3529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Siva </a:t>
            </a:r>
            <a:r>
              <a:rPr lang="en-IN" sz="32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Saraswathi</a:t>
            </a:r>
            <a:r>
              <a:rPr lang="en-IN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Higher Secondary School</a:t>
            </a:r>
            <a:endParaRPr lang="en-GB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632848" cy="5055524"/>
          </a:xfrm>
        </p:spPr>
      </p:pic>
    </p:spTree>
    <p:extLst>
      <p:ext uri="{BB962C8B-B14F-4D97-AF65-F5344CB8AC3E}">
        <p14:creationId xmlns:p14="http://schemas.microsoft.com/office/powerpoint/2010/main" val="18183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784887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Siva </a:t>
            </a:r>
            <a:r>
              <a:rPr lang="en-IN" sz="3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Saraswathi</a:t>
            </a:r>
            <a:r>
              <a:rPr lang="en-IN" sz="3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Higher Secondary School</a:t>
            </a:r>
            <a:endParaRPr lang="en-GB" sz="3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7668851" cy="5112568"/>
          </a:xfrm>
        </p:spPr>
      </p:pic>
    </p:spTree>
    <p:extLst>
      <p:ext uri="{BB962C8B-B14F-4D97-AF65-F5344CB8AC3E}">
        <p14:creationId xmlns:p14="http://schemas.microsoft.com/office/powerpoint/2010/main" val="9386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Pathway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32656"/>
            <a:ext cx="7452827" cy="4968552"/>
          </a:xfrm>
        </p:spPr>
      </p:pic>
    </p:spTree>
    <p:extLst>
      <p:ext uri="{BB962C8B-B14F-4D97-AF65-F5344CB8AC3E}">
        <p14:creationId xmlns:p14="http://schemas.microsoft.com/office/powerpoint/2010/main" val="128752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5229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Science Lab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6432714" cy="4824536"/>
          </a:xfrm>
        </p:spPr>
      </p:pic>
    </p:spTree>
    <p:extLst>
      <p:ext uri="{BB962C8B-B14F-4D97-AF65-F5344CB8AC3E}">
        <p14:creationId xmlns:p14="http://schemas.microsoft.com/office/powerpoint/2010/main" val="22476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71140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Mahatma Gandhi Block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5"/>
            <a:ext cx="7344816" cy="4870499"/>
          </a:xfrm>
        </p:spPr>
      </p:pic>
    </p:spTree>
    <p:extLst>
      <p:ext uri="{BB962C8B-B14F-4D97-AF65-F5344CB8AC3E}">
        <p14:creationId xmlns:p14="http://schemas.microsoft.com/office/powerpoint/2010/main" val="922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229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Home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8335707" cy="4012282"/>
          </a:xfrm>
        </p:spPr>
      </p:pic>
    </p:spTree>
    <p:extLst>
      <p:ext uri="{BB962C8B-B14F-4D97-AF65-F5344CB8AC3E}">
        <p14:creationId xmlns:p14="http://schemas.microsoft.com/office/powerpoint/2010/main" val="2533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784887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Medical Testing Unit (MTU)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6984776" cy="4656518"/>
          </a:xfrm>
        </p:spPr>
      </p:pic>
    </p:spTree>
    <p:extLst>
      <p:ext uri="{BB962C8B-B14F-4D97-AF65-F5344CB8AC3E}">
        <p14:creationId xmlns:p14="http://schemas.microsoft.com/office/powerpoint/2010/main" val="7554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Amar </a:t>
            </a:r>
            <a:r>
              <a:rPr lang="en-IN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Seva</a:t>
            </a: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IN" sz="36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Sangam</a:t>
            </a: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Entrance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434068" cy="4997064"/>
          </a:xfrm>
        </p:spPr>
      </p:pic>
    </p:spTree>
    <p:extLst>
      <p:ext uri="{BB962C8B-B14F-4D97-AF65-F5344CB8AC3E}">
        <p14:creationId xmlns:p14="http://schemas.microsoft.com/office/powerpoint/2010/main" val="160667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229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Ramped Path for access between buildings</a:t>
            </a:r>
            <a:endParaRPr lang="en-GB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222280" cy="4802048"/>
          </a:xfrm>
        </p:spPr>
      </p:pic>
    </p:spTree>
    <p:extLst>
      <p:ext uri="{BB962C8B-B14F-4D97-AF65-F5344CB8AC3E}">
        <p14:creationId xmlns:p14="http://schemas.microsoft.com/office/powerpoint/2010/main" val="20302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Girls Hostel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384093" cy="4896544"/>
          </a:xfrm>
        </p:spPr>
      </p:pic>
    </p:spTree>
    <p:extLst>
      <p:ext uri="{BB962C8B-B14F-4D97-AF65-F5344CB8AC3E}">
        <p14:creationId xmlns:p14="http://schemas.microsoft.com/office/powerpoint/2010/main" val="9146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Medical Evaluation </a:t>
            </a: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Unit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532" y="692696"/>
            <a:ext cx="8320924" cy="4680520"/>
          </a:xfrm>
        </p:spPr>
      </p:pic>
    </p:spTree>
    <p:extLst>
      <p:ext uri="{BB962C8B-B14F-4D97-AF65-F5344CB8AC3E}">
        <p14:creationId xmlns:p14="http://schemas.microsoft.com/office/powerpoint/2010/main" val="6306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Medical Evaluation Unit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541041"/>
            <a:ext cx="8136904" cy="4577009"/>
          </a:xfrm>
        </p:spPr>
      </p:pic>
    </p:spTree>
    <p:extLst>
      <p:ext uri="{BB962C8B-B14F-4D97-AF65-F5344CB8AC3E}">
        <p14:creationId xmlns:p14="http://schemas.microsoft.com/office/powerpoint/2010/main" val="12176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Direction Board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3820436" cy="5093916"/>
          </a:xfrm>
        </p:spPr>
      </p:pic>
    </p:spTree>
    <p:extLst>
      <p:ext uri="{BB962C8B-B14F-4D97-AF65-F5344CB8AC3E}">
        <p14:creationId xmlns:p14="http://schemas.microsoft.com/office/powerpoint/2010/main" val="374064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Type Writing Training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764708" cy="5073532"/>
          </a:xfrm>
        </p:spPr>
      </p:pic>
    </p:spTree>
    <p:extLst>
      <p:ext uri="{BB962C8B-B14F-4D97-AF65-F5344CB8AC3E}">
        <p14:creationId xmlns:p14="http://schemas.microsoft.com/office/powerpoint/2010/main" val="17753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71265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Book Binding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104789" cy="5328592"/>
          </a:xfrm>
        </p:spPr>
      </p:pic>
    </p:spTree>
    <p:extLst>
      <p:ext uri="{BB962C8B-B14F-4D97-AF65-F5344CB8AC3E}">
        <p14:creationId xmlns:p14="http://schemas.microsoft.com/office/powerpoint/2010/main" val="26797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15719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Hand Work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394136" cy="4470128"/>
          </a:xfrm>
        </p:spPr>
      </p:pic>
    </p:spTree>
    <p:extLst>
      <p:ext uri="{BB962C8B-B14F-4D97-AF65-F5344CB8AC3E}">
        <p14:creationId xmlns:p14="http://schemas.microsoft.com/office/powerpoint/2010/main" val="32550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517232"/>
            <a:ext cx="734481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Home Appliances Service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680732" cy="5120489"/>
          </a:xfrm>
        </p:spPr>
      </p:pic>
    </p:spTree>
    <p:extLst>
      <p:ext uri="{BB962C8B-B14F-4D97-AF65-F5344CB8AC3E}">
        <p14:creationId xmlns:p14="http://schemas.microsoft.com/office/powerpoint/2010/main" val="19958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Tailoring Unit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141777" cy="4752528"/>
          </a:xfrm>
        </p:spPr>
      </p:pic>
    </p:spTree>
    <p:extLst>
      <p:ext uri="{BB962C8B-B14F-4D97-AF65-F5344CB8AC3E}">
        <p14:creationId xmlns:p14="http://schemas.microsoft.com/office/powerpoint/2010/main" val="26761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892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Main Path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992887" cy="5328592"/>
          </a:xfrm>
        </p:spPr>
      </p:pic>
    </p:spTree>
    <p:extLst>
      <p:ext uri="{BB962C8B-B14F-4D97-AF65-F5344CB8AC3E}">
        <p14:creationId xmlns:p14="http://schemas.microsoft.com/office/powerpoint/2010/main" val="9990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Computer Training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984776" cy="4656518"/>
          </a:xfrm>
        </p:spPr>
      </p:pic>
    </p:spTree>
    <p:extLst>
      <p:ext uri="{BB962C8B-B14F-4D97-AF65-F5344CB8AC3E}">
        <p14:creationId xmlns:p14="http://schemas.microsoft.com/office/powerpoint/2010/main" val="21033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229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40+ milk yielding cows are housed at campus</a:t>
            </a:r>
            <a:endParaRPr lang="en-GB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7652807" cy="4719394"/>
          </a:xfrm>
        </p:spPr>
      </p:pic>
    </p:spTree>
    <p:extLst>
      <p:ext uri="{BB962C8B-B14F-4D97-AF65-F5344CB8AC3E}">
        <p14:creationId xmlns:p14="http://schemas.microsoft.com/office/powerpoint/2010/main" val="24617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Dining Hall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384093" cy="4896544"/>
          </a:xfrm>
        </p:spPr>
      </p:pic>
    </p:spTree>
    <p:extLst>
      <p:ext uri="{BB962C8B-B14F-4D97-AF65-F5344CB8AC3E}">
        <p14:creationId xmlns:p14="http://schemas.microsoft.com/office/powerpoint/2010/main" val="13727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Dining Hall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888644" cy="4592430"/>
          </a:xfrm>
        </p:spPr>
      </p:pic>
    </p:spTree>
    <p:extLst>
      <p:ext uri="{BB962C8B-B14F-4D97-AF65-F5344CB8AC3E}">
        <p14:creationId xmlns:p14="http://schemas.microsoft.com/office/powerpoint/2010/main" val="6282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589240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Post Acute care Centre for Spinal </a:t>
            </a:r>
            <a:r>
              <a:rPr lang="en-GB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Injured</a:t>
            </a:r>
            <a:endParaRPr lang="en-GB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872"/>
            <a:ext cx="7560840" cy="5013748"/>
          </a:xfrm>
        </p:spPr>
      </p:pic>
    </p:spTree>
    <p:extLst>
      <p:ext uri="{BB962C8B-B14F-4D97-AF65-F5344CB8AC3E}">
        <p14:creationId xmlns:p14="http://schemas.microsoft.com/office/powerpoint/2010/main" val="37508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Centre for Spinal Cord Injured</a:t>
            </a:r>
            <a:endParaRPr lang="en-GB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6912768" cy="5172739"/>
          </a:xfrm>
        </p:spPr>
      </p:pic>
    </p:spTree>
    <p:extLst>
      <p:ext uri="{BB962C8B-B14F-4D97-AF65-F5344CB8AC3E}">
        <p14:creationId xmlns:p14="http://schemas.microsoft.com/office/powerpoint/2010/main" val="20884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5892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Boys Hostel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4664"/>
            <a:ext cx="6744748" cy="5058562"/>
          </a:xfrm>
        </p:spPr>
      </p:pic>
    </p:spTree>
    <p:extLst>
      <p:ext uri="{BB962C8B-B14F-4D97-AF65-F5344CB8AC3E}">
        <p14:creationId xmlns:p14="http://schemas.microsoft.com/office/powerpoint/2010/main" val="29378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732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Special Education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325066" cy="4857402"/>
          </a:xfrm>
        </p:spPr>
      </p:pic>
    </p:spTree>
    <p:extLst>
      <p:ext uri="{BB962C8B-B14F-4D97-AF65-F5344CB8AC3E}">
        <p14:creationId xmlns:p14="http://schemas.microsoft.com/office/powerpoint/2010/main" val="4581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732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Special Education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448937" cy="4752528"/>
          </a:xfrm>
        </p:spPr>
      </p:pic>
    </p:spTree>
    <p:extLst>
      <p:ext uri="{BB962C8B-B14F-4D97-AF65-F5344CB8AC3E}">
        <p14:creationId xmlns:p14="http://schemas.microsoft.com/office/powerpoint/2010/main" val="3991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732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Special Education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6984776" cy="4656518"/>
          </a:xfrm>
        </p:spPr>
      </p:pic>
    </p:spTree>
    <p:extLst>
      <p:ext uri="{BB962C8B-B14F-4D97-AF65-F5344CB8AC3E}">
        <p14:creationId xmlns:p14="http://schemas.microsoft.com/office/powerpoint/2010/main" val="29332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Direction Board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6528725" cy="4896544"/>
          </a:xfrm>
        </p:spPr>
      </p:pic>
    </p:spTree>
    <p:extLst>
      <p:ext uri="{BB962C8B-B14F-4D97-AF65-F5344CB8AC3E}">
        <p14:creationId xmlns:p14="http://schemas.microsoft.com/office/powerpoint/2010/main" val="13738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732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Early Intervention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4"/>
            <a:ext cx="7200800" cy="4800533"/>
          </a:xfrm>
        </p:spPr>
      </p:pic>
    </p:spTree>
    <p:extLst>
      <p:ext uri="{BB962C8B-B14F-4D97-AF65-F5344CB8AC3E}">
        <p14:creationId xmlns:p14="http://schemas.microsoft.com/office/powerpoint/2010/main" val="700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661248"/>
            <a:ext cx="6984776" cy="720080"/>
          </a:xfrm>
        </p:spPr>
        <p:txBody>
          <a:bodyPr/>
          <a:lstStyle/>
          <a:p>
            <a:pPr marL="0" indent="0" algn="ctr">
              <a:buNone/>
            </a:pPr>
            <a:r>
              <a:rPr lang="en-IN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Canadian OT/PT Volunteer Service</a:t>
            </a:r>
            <a:endParaRPr lang="en-GB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6552728" cy="4914547"/>
          </a:xfrm>
        </p:spPr>
      </p:pic>
    </p:spTree>
    <p:extLst>
      <p:ext uri="{BB962C8B-B14F-4D97-AF65-F5344CB8AC3E}">
        <p14:creationId xmlns:p14="http://schemas.microsoft.com/office/powerpoint/2010/main" val="20515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589240"/>
            <a:ext cx="727280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Volunteers Quarters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133363" cy="4680520"/>
          </a:xfrm>
        </p:spPr>
      </p:pic>
    </p:spTree>
    <p:extLst>
      <p:ext uri="{BB962C8B-B14F-4D97-AF65-F5344CB8AC3E}">
        <p14:creationId xmlns:p14="http://schemas.microsoft.com/office/powerpoint/2010/main" val="41742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Sri </a:t>
            </a:r>
            <a:r>
              <a:rPr lang="en-IN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Ganapathy</a:t>
            </a: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IN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Kovil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560839" cy="5040560"/>
          </a:xfrm>
        </p:spPr>
      </p:pic>
    </p:spTree>
    <p:extLst>
      <p:ext uri="{BB962C8B-B14F-4D97-AF65-F5344CB8AC3E}">
        <p14:creationId xmlns:p14="http://schemas.microsoft.com/office/powerpoint/2010/main" val="25196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5892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Yearly Alumni meet for discharged spinal injured </a:t>
            </a:r>
            <a:endParaRPr lang="en-GB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452829" cy="4968553"/>
          </a:xfrm>
        </p:spPr>
      </p:pic>
    </p:spTree>
    <p:extLst>
      <p:ext uri="{BB962C8B-B14F-4D97-AF65-F5344CB8AC3E}">
        <p14:creationId xmlns:p14="http://schemas.microsoft.com/office/powerpoint/2010/main" val="34709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157192"/>
            <a:ext cx="76328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Disabled Youth Trainee Students</a:t>
            </a:r>
            <a:endParaRPr lang="en-GB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36507" cy="3868266"/>
          </a:xfrm>
        </p:spPr>
      </p:pic>
    </p:spTree>
    <p:extLst>
      <p:ext uri="{BB962C8B-B14F-4D97-AF65-F5344CB8AC3E}">
        <p14:creationId xmlns:p14="http://schemas.microsoft.com/office/powerpoint/2010/main" val="35326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Children with Assistive Device</a:t>
            </a:r>
            <a:endParaRPr lang="en-GB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344814" cy="4896544"/>
          </a:xfrm>
        </p:spPr>
      </p:pic>
    </p:spTree>
    <p:extLst>
      <p:ext uri="{BB962C8B-B14F-4D97-AF65-F5344CB8AC3E}">
        <p14:creationId xmlns:p14="http://schemas.microsoft.com/office/powerpoint/2010/main" val="862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Village Based Rehabilitation</a:t>
            </a:r>
            <a:endParaRPr lang="en-GB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732130" cy="4896544"/>
          </a:xfrm>
        </p:spPr>
      </p:pic>
    </p:spTree>
    <p:extLst>
      <p:ext uri="{BB962C8B-B14F-4D97-AF65-F5344CB8AC3E}">
        <p14:creationId xmlns:p14="http://schemas.microsoft.com/office/powerpoint/2010/main" val="32074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784887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Village Base Rehabilitation Staff</a:t>
            </a:r>
            <a:endParaRPr lang="en-GB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560839" cy="5040560"/>
          </a:xfrm>
        </p:spPr>
      </p:pic>
    </p:spTree>
    <p:extLst>
      <p:ext uri="{BB962C8B-B14F-4D97-AF65-F5344CB8AC3E}">
        <p14:creationId xmlns:p14="http://schemas.microsoft.com/office/powerpoint/2010/main" val="42458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30120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Group Photo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77604" cy="4032448"/>
          </a:xfrm>
        </p:spPr>
      </p:pic>
    </p:spTree>
    <p:extLst>
      <p:ext uri="{BB962C8B-B14F-4D97-AF65-F5344CB8AC3E}">
        <p14:creationId xmlns:p14="http://schemas.microsoft.com/office/powerpoint/2010/main" val="41733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537321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Calliper Unit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5"/>
            <a:ext cx="6768752" cy="4488499"/>
          </a:xfrm>
        </p:spPr>
      </p:pic>
    </p:spTree>
    <p:extLst>
      <p:ext uri="{BB962C8B-B14F-4D97-AF65-F5344CB8AC3E}">
        <p14:creationId xmlns:p14="http://schemas.microsoft.com/office/powerpoint/2010/main" val="2957069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7200800" cy="4320480"/>
          </a:xfrm>
        </p:spPr>
      </p:pic>
    </p:spTree>
    <p:extLst>
      <p:ext uri="{BB962C8B-B14F-4D97-AF65-F5344CB8AC3E}">
        <p14:creationId xmlns:p14="http://schemas.microsoft.com/office/powerpoint/2010/main" val="211285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Calliper Unit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104788" cy="5328592"/>
          </a:xfrm>
        </p:spPr>
      </p:pic>
    </p:spTree>
    <p:extLst>
      <p:ext uri="{BB962C8B-B14F-4D97-AF65-F5344CB8AC3E}">
        <p14:creationId xmlns:p14="http://schemas.microsoft.com/office/powerpoint/2010/main" val="14738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Gerhard Fischer </a:t>
            </a: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Block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999297" cy="4641378"/>
          </a:xfrm>
        </p:spPr>
      </p:pic>
    </p:spTree>
    <p:extLst>
      <p:ext uri="{BB962C8B-B14F-4D97-AF65-F5344CB8AC3E}">
        <p14:creationId xmlns:p14="http://schemas.microsoft.com/office/powerpoint/2010/main" val="92899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5172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Auditorium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848872" cy="5198604"/>
          </a:xfrm>
        </p:spPr>
      </p:pic>
    </p:spTree>
    <p:extLst>
      <p:ext uri="{BB962C8B-B14F-4D97-AF65-F5344CB8AC3E}">
        <p14:creationId xmlns:p14="http://schemas.microsoft.com/office/powerpoint/2010/main" val="40792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0120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Auditorium Stage</a:t>
            </a:r>
            <a:endParaRPr lang="en-GB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064896" cy="4536504"/>
          </a:xfrm>
        </p:spPr>
      </p:pic>
    </p:spTree>
    <p:extLst>
      <p:ext uri="{BB962C8B-B14F-4D97-AF65-F5344CB8AC3E}">
        <p14:creationId xmlns:p14="http://schemas.microsoft.com/office/powerpoint/2010/main" val="58795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154</Words>
  <Application>Microsoft Office PowerPoint</Application>
  <PresentationFormat>On-screen Show (4:3)</PresentationFormat>
  <Paragraphs>49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Slipstream</vt:lpstr>
      <vt:lpstr>Amar Seva Sangam Tour of campus</vt:lpstr>
      <vt:lpstr>Amar Seva Sangam Entrance</vt:lpstr>
      <vt:lpstr>Main Path</vt:lpstr>
      <vt:lpstr>Direction Board</vt:lpstr>
      <vt:lpstr>Calliper Unit</vt:lpstr>
      <vt:lpstr>Calliper Unit</vt:lpstr>
      <vt:lpstr>Gerhard Fischer Block</vt:lpstr>
      <vt:lpstr>Auditorium</vt:lpstr>
      <vt:lpstr>Auditorium Stage</vt:lpstr>
      <vt:lpstr>Office Building</vt:lpstr>
      <vt:lpstr>Secretary Office Building</vt:lpstr>
      <vt:lpstr>Hon. Secretary Office</vt:lpstr>
      <vt:lpstr>Siva Saraswathi Higher Secondary School</vt:lpstr>
      <vt:lpstr>Siva Saraswathi Higher Secondary School</vt:lpstr>
      <vt:lpstr>Pathway</vt:lpstr>
      <vt:lpstr>Science Lab</vt:lpstr>
      <vt:lpstr>Mahatma Gandhi Block</vt:lpstr>
      <vt:lpstr>Home</vt:lpstr>
      <vt:lpstr>Medical Testing Unit (MTU)</vt:lpstr>
      <vt:lpstr>Ramped Path for access between buildings</vt:lpstr>
      <vt:lpstr>Girls Hostel</vt:lpstr>
      <vt:lpstr>Medical Evaluation Unit</vt:lpstr>
      <vt:lpstr>Medical Evaluation Unit</vt:lpstr>
      <vt:lpstr>Direction Board</vt:lpstr>
      <vt:lpstr>Type Writing Training</vt:lpstr>
      <vt:lpstr>Book Binding</vt:lpstr>
      <vt:lpstr>Hand Work</vt:lpstr>
      <vt:lpstr>Home Appliances Service</vt:lpstr>
      <vt:lpstr>Tailoring Unit</vt:lpstr>
      <vt:lpstr>Computer Training</vt:lpstr>
      <vt:lpstr>40+ milk yielding cows are housed at campus</vt:lpstr>
      <vt:lpstr>Dining Hall</vt:lpstr>
      <vt:lpstr>Dining Hall</vt:lpstr>
      <vt:lpstr>Post Acute care Centre for Spinal Injured</vt:lpstr>
      <vt:lpstr>Centre for Spinal Cord Injured</vt:lpstr>
      <vt:lpstr>Boys Hostel</vt:lpstr>
      <vt:lpstr>Special Education</vt:lpstr>
      <vt:lpstr>Special Education</vt:lpstr>
      <vt:lpstr>Special Education</vt:lpstr>
      <vt:lpstr>Early Intervention</vt:lpstr>
      <vt:lpstr>Canadian OT/PT Volunteer Service</vt:lpstr>
      <vt:lpstr>Volunteers Quarters</vt:lpstr>
      <vt:lpstr>Sri Ganapathy Kovil</vt:lpstr>
      <vt:lpstr>Yearly Alumni meet for discharged spinal injured </vt:lpstr>
      <vt:lpstr>Disabled Youth Trainee Students</vt:lpstr>
      <vt:lpstr>Children with Assistive Device</vt:lpstr>
      <vt:lpstr>Village Based Rehabilitation</vt:lpstr>
      <vt:lpstr>Village Base Rehabilitation Staff</vt:lpstr>
      <vt:lpstr>Group Photo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 Seva Sangam Infrastructure</dc:title>
  <dc:creator>admin</dc:creator>
  <cp:lastModifiedBy>admin</cp:lastModifiedBy>
  <cp:revision>35</cp:revision>
  <dcterms:created xsi:type="dcterms:W3CDTF">2021-11-17T12:47:26Z</dcterms:created>
  <dcterms:modified xsi:type="dcterms:W3CDTF">2021-11-26T14:47:02Z</dcterms:modified>
</cp:coreProperties>
</file>